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2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3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3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6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1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69B1-9CCF-EF49-B519-5F0E3F31C14E}" type="datetimeFigureOut">
              <a:rPr lang="en-US" smtClean="0"/>
              <a:t>5/4/13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AF77-A8A2-E942-AEB7-A9269EC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Regents prep yeah!!!!!!!!!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7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Geography- archipelago, mountains</a:t>
            </a:r>
          </a:p>
          <a:p>
            <a:r>
              <a:rPr lang="en-US" dirty="0" smtClean="0"/>
              <a:t>Impact of geography- isolation, lack of resources</a:t>
            </a:r>
          </a:p>
          <a:p>
            <a:r>
              <a:rPr lang="en-US" dirty="0" smtClean="0"/>
              <a:t>Religion was Shintoism, stressed love of nature, shrines located in places of natural beauty</a:t>
            </a:r>
          </a:p>
          <a:p>
            <a:r>
              <a:rPr lang="en-US" dirty="0" smtClean="0"/>
              <a:t>Cultural diffusion- China brings writing/calligraphy.  Koreans bring Buddhism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7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Emperors (not so much power, usually kids)</a:t>
            </a:r>
          </a:p>
          <a:p>
            <a:r>
              <a:rPr lang="en-US" dirty="0" smtClean="0"/>
              <a:t>Shogun- noble (power inherited)</a:t>
            </a:r>
          </a:p>
          <a:p>
            <a:r>
              <a:rPr lang="en-US" dirty="0" smtClean="0"/>
              <a:t>Daimyo- land owning lord</a:t>
            </a:r>
          </a:p>
          <a:p>
            <a:r>
              <a:rPr lang="en-US" dirty="0" smtClean="0"/>
              <a:t>Samurai- warrior, protects lord</a:t>
            </a:r>
          </a:p>
          <a:p>
            <a:pPr lvl="1"/>
            <a:r>
              <a:rPr lang="en-US" dirty="0" smtClean="0"/>
              <a:t>Bushido- code of honor for Samurais, like chivalry</a:t>
            </a:r>
          </a:p>
          <a:p>
            <a:r>
              <a:rPr lang="en-US" dirty="0" smtClean="0"/>
              <a:t>Artisans/merchants</a:t>
            </a:r>
          </a:p>
          <a:p>
            <a:r>
              <a:rPr lang="en-US" dirty="0" smtClean="0"/>
              <a:t>Peasants on the bottom. Of course.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Tokugawa </a:t>
            </a:r>
            <a:r>
              <a:rPr lang="en-US" dirty="0" err="1" smtClean="0"/>
              <a:t>Shogunate</a:t>
            </a:r>
            <a:r>
              <a:rPr lang="en-US" dirty="0" smtClean="0"/>
              <a:t> isolated Japan from the outside world.</a:t>
            </a:r>
          </a:p>
        </p:txBody>
      </p:sp>
    </p:spTree>
    <p:extLst>
      <p:ext uri="{BB962C8B-B14F-4D97-AF65-F5344CB8AC3E}">
        <p14:creationId xmlns:p14="http://schemas.microsoft.com/office/powerpoint/2010/main" val="103674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NEOLITHIC REVOLUTION!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5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 smtClean="0"/>
              <a:t>) PALEOLITHIC (Stone Age)</a:t>
            </a:r>
          </a:p>
          <a:p>
            <a:pPr lvl="1"/>
            <a:r>
              <a:rPr lang="en-US" dirty="0" smtClean="0"/>
              <a:t>HUNTER &amp; GATHERING</a:t>
            </a:r>
          </a:p>
          <a:p>
            <a:pPr lvl="1"/>
            <a:r>
              <a:rPr lang="en-US" dirty="0" smtClean="0"/>
              <a:t>NOMADIC</a:t>
            </a:r>
          </a:p>
          <a:p>
            <a:pPr marL="457200" lvl="1" indent="0">
              <a:buNone/>
            </a:pPr>
            <a:endParaRPr lang="en-US" sz="3100" dirty="0" smtClean="0"/>
          </a:p>
          <a:p>
            <a:pPr marL="457200" lvl="1" indent="0">
              <a:buNone/>
            </a:pPr>
            <a:r>
              <a:rPr lang="en-US" sz="3100" dirty="0" smtClean="0"/>
              <a:t>2) NEOLITHIC (10,000 years ago) = </a:t>
            </a:r>
          </a:p>
          <a:p>
            <a:pPr marL="457200" lvl="1" indent="0">
              <a:buNone/>
            </a:pPr>
            <a:r>
              <a:rPr lang="en-US" sz="3100" dirty="0" smtClean="0"/>
              <a:t>AGRICULTURAL REVOLUTION- shift from food gathering to food producing culture</a:t>
            </a:r>
          </a:p>
          <a:p>
            <a:pPr marL="457200" lvl="1" indent="0">
              <a:buNone/>
            </a:pPr>
            <a:r>
              <a:rPr lang="en-US" sz="3100" dirty="0" smtClean="0"/>
              <a:t>DOMESTICATION </a:t>
            </a:r>
            <a:r>
              <a:rPr lang="en-US" sz="3100" dirty="0" smtClean="0"/>
              <a:t>– taming animals (horses,</a:t>
            </a:r>
            <a:r>
              <a:rPr lang="en-US" sz="3100" dirty="0"/>
              <a:t> </a:t>
            </a:r>
            <a:r>
              <a:rPr lang="en-US" sz="3100" dirty="0" smtClean="0"/>
              <a:t>dogs, goats, pigs)</a:t>
            </a:r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r>
              <a:rPr lang="en-US" sz="3100" dirty="0" smtClean="0"/>
              <a:t>3) THIS LED TO SETTLED CIVILIZATIONS</a:t>
            </a:r>
          </a:p>
          <a:p>
            <a:pPr marL="457200" lvl="1" indent="0">
              <a:buNone/>
            </a:pPr>
            <a:r>
              <a:rPr lang="en-US" sz="3100" dirty="0" smtClean="0"/>
              <a:t>-sedentary</a:t>
            </a:r>
          </a:p>
          <a:p>
            <a:pPr marL="457200" lvl="1" indent="0">
              <a:buNone/>
            </a:pPr>
            <a:r>
              <a:rPr lang="en-US" sz="3100" dirty="0" smtClean="0"/>
              <a:t>-specialization- development of skills in a specific kind of work</a:t>
            </a:r>
          </a:p>
          <a:p>
            <a:pPr marL="457200" lvl="1" indent="0">
              <a:buNone/>
            </a:pPr>
            <a:r>
              <a:rPr lang="en-US" sz="3100" dirty="0" smtClean="0"/>
              <a:t>-institutions- long lasting pattern of organization in a community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8156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16436"/>
              </p:ext>
            </p:extLst>
          </p:nvPr>
        </p:nvGraphicFramePr>
        <p:xfrm>
          <a:off x="6183" y="16498"/>
          <a:ext cx="9137817" cy="706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828"/>
                <a:gridCol w="1731828"/>
                <a:gridCol w="1731828"/>
                <a:gridCol w="1731828"/>
                <a:gridCol w="2210505"/>
              </a:tblGrid>
              <a:tr h="937261">
                <a:tc>
                  <a:txBody>
                    <a:bodyPr/>
                    <a:lstStyle/>
                    <a:p>
                      <a:endParaRPr lang="en-US" sz="2800" baseline="30000" dirty="0" smtClean="0"/>
                    </a:p>
                    <a:p>
                      <a:r>
                        <a:rPr lang="en-US" sz="2800" baseline="30000" dirty="0" smtClean="0"/>
                        <a:t>CIVILIZATIONS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CONTRIBUTIONS</a:t>
                      </a:r>
                      <a:endParaRPr lang="en-US" dirty="0"/>
                    </a:p>
                  </a:txBody>
                  <a:tcPr/>
                </a:tc>
              </a:tr>
              <a:tr h="937261">
                <a:tc>
                  <a:txBody>
                    <a:bodyPr/>
                    <a:lstStyle/>
                    <a:p>
                      <a:r>
                        <a:rPr lang="en-US" dirty="0" smtClean="0"/>
                        <a:t>EGYPT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RIVER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POLYTHEISTIC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PHAROAHS=</a:t>
                      </a:r>
                    </a:p>
                    <a:p>
                      <a:r>
                        <a:rPr lang="en-US" dirty="0" smtClean="0"/>
                        <a:t>KINGS as gods</a:t>
                      </a:r>
                    </a:p>
                    <a:p>
                      <a:r>
                        <a:rPr lang="en-US" dirty="0" smtClean="0"/>
                        <a:t>(theocracy)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HIEROGLYPHICS on papyrus </a:t>
                      </a:r>
                    </a:p>
                    <a:p>
                      <a:r>
                        <a:rPr lang="en-US" dirty="0" smtClean="0"/>
                        <a:t>PYRAMIDS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MUMMIES</a:t>
                      </a:r>
                      <a:endParaRPr lang="en-US" dirty="0"/>
                    </a:p>
                  </a:txBody>
                  <a:tcPr/>
                </a:tc>
              </a:tr>
              <a:tr h="937261">
                <a:tc>
                  <a:txBody>
                    <a:bodyPr/>
                    <a:lstStyle/>
                    <a:p>
                      <a:r>
                        <a:rPr lang="en-US" dirty="0" smtClean="0"/>
                        <a:t>MESOPOTAMIA/</a:t>
                      </a:r>
                      <a:r>
                        <a:rPr lang="en-US" dirty="0" smtClean="0"/>
                        <a:t>SUMERIA/</a:t>
                      </a:r>
                    </a:p>
                    <a:p>
                      <a:r>
                        <a:rPr lang="en-US" dirty="0" smtClean="0"/>
                        <a:t>BABYLON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TIGRIS/EUPHRATES</a:t>
                      </a:r>
                    </a:p>
                    <a:p>
                      <a:r>
                        <a:rPr lang="en-US" dirty="0" smtClean="0"/>
                        <a:t>FERTILE</a:t>
                      </a:r>
                      <a:r>
                        <a:rPr lang="en-US" baseline="0" dirty="0" smtClean="0"/>
                        <a:t> CRESCENT (PRESENT DAY IRAQ)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POLYTHEISTIC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HAMMURABI’S </a:t>
                      </a:r>
                      <a:r>
                        <a:rPr lang="en-US" dirty="0" smtClean="0"/>
                        <a:t>CODES (BABLYLON)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FIRST SET OF WRITTEN</a:t>
                      </a:r>
                      <a:r>
                        <a:rPr lang="en-US" baseline="0" dirty="0" smtClean="0"/>
                        <a:t> 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CUNEIFORM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ZIGGURAT=PYRAMID SHAPED</a:t>
                      </a:r>
                      <a:r>
                        <a:rPr lang="en-US" baseline="0" dirty="0" smtClean="0"/>
                        <a:t> MONUMENT TO THE GODS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79096">
                <a:tc>
                  <a:txBody>
                    <a:bodyPr/>
                    <a:lstStyle/>
                    <a:p>
                      <a:r>
                        <a:rPr lang="en-US" dirty="0" smtClean="0"/>
                        <a:t>INDUS RIVER</a:t>
                      </a:r>
                      <a:r>
                        <a:rPr lang="en-US" baseline="0" dirty="0" smtClean="0"/>
                        <a:t> VALLEY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</a:t>
                      </a:r>
                      <a:r>
                        <a:rPr lang="en-US" baseline="0" dirty="0" smtClean="0"/>
                        <a:t> RIVER</a:t>
                      </a:r>
                    </a:p>
                    <a:p>
                      <a:r>
                        <a:rPr lang="en-US" baseline="0" dirty="0" smtClean="0"/>
                        <a:t>MONSOON PATTER (EXTREME WEATHER/TSUNAMIS)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HINDUISM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CASTE SYSTEMS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NUMERICAL SYSTEM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22721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HUANG HE RIVER(YELLOW RIVER)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BUDDHISM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EMPERORS-&gt;</a:t>
                      </a:r>
                    </a:p>
                    <a:p>
                      <a:r>
                        <a:rPr lang="en-US" dirty="0" smtClean="0"/>
                        <a:t>DYNASTY (CYCLES)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-SILK</a:t>
                      </a:r>
                      <a:r>
                        <a:rPr lang="en-US" baseline="0" dirty="0" smtClean="0"/>
                        <a:t> ROAD</a:t>
                      </a:r>
                    </a:p>
                    <a:p>
                      <a:r>
                        <a:rPr lang="en-US" baseline="0" dirty="0" smtClean="0"/>
                        <a:t>-MANDATE OF HEAVEN (SIMILAR TO DIVINE RIGHT)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8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03870"/>
              </p:ext>
            </p:extLst>
          </p:nvPr>
        </p:nvGraphicFramePr>
        <p:xfrm>
          <a:off x="0" y="27208"/>
          <a:ext cx="9144000" cy="701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908"/>
                <a:gridCol w="1484482"/>
                <a:gridCol w="1830862"/>
                <a:gridCol w="2300948"/>
                <a:gridCol w="1828800"/>
              </a:tblGrid>
              <a:tr h="750193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 BELIEFS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</a:t>
                      </a:r>
                      <a:endParaRPr lang="en-US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ANIMISM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SYMBOL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TEXT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BELIEF</a:t>
                      </a:r>
                      <a:r>
                        <a:rPr lang="en-US" sz="1400" baseline="0" dirty="0" smtClean="0"/>
                        <a:t> IN SPIRITS/NATURE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DEVELOPED BY TRADITIONAL</a:t>
                      </a:r>
                      <a:r>
                        <a:rPr lang="en-US" sz="1400" baseline="0" dirty="0" smtClean="0"/>
                        <a:t> AFRICAN PEOPLES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HINDUISM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VEDAS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REINCARNATION</a:t>
                      </a:r>
                    </a:p>
                    <a:p>
                      <a:r>
                        <a:rPr lang="en-US" sz="1400" dirty="0" smtClean="0"/>
                        <a:t>KARMA</a:t>
                      </a:r>
                    </a:p>
                    <a:p>
                      <a:r>
                        <a:rPr lang="en-US" sz="1400" dirty="0" smtClean="0"/>
                        <a:t>POLYTHEISTIC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RELIGION OF INDIA</a:t>
                      </a:r>
                    </a:p>
                    <a:p>
                      <a:r>
                        <a:rPr lang="en-US" sz="1400" dirty="0" smtClean="0"/>
                        <a:t>CASTE</a:t>
                      </a:r>
                      <a:r>
                        <a:rPr lang="en-US" sz="1400" baseline="0" dirty="0" smtClean="0"/>
                        <a:t> SYSTEM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BUDDHISM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WHEEL OF DHARMA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EIGHT FOLD PATH</a:t>
                      </a:r>
                    </a:p>
                    <a:p>
                      <a:r>
                        <a:rPr lang="en-US" sz="1400" dirty="0" smtClean="0"/>
                        <a:t>FOUR</a:t>
                      </a:r>
                      <a:r>
                        <a:rPr lang="en-US" sz="1400" baseline="0" dirty="0" smtClean="0"/>
                        <a:t> NOBLE TRUTHS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SIDDHARTHA</a:t>
                      </a:r>
                      <a:r>
                        <a:rPr lang="en-US" sz="1400" baseline="0" dirty="0" smtClean="0"/>
                        <a:t> GAUTAMA/ BUDDHA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WIDESPREAD IN EAST ASIA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CONFUCIANISM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 YANG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ANALECTS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FILIAL PIETY= RESPECT FOR PARENTS AND ANCESTORS</a:t>
                      </a:r>
                    </a:p>
                    <a:p>
                      <a:r>
                        <a:rPr lang="en-US" sz="1400" dirty="0" smtClean="0"/>
                        <a:t>5 MAJOR</a:t>
                      </a:r>
                      <a:r>
                        <a:rPr lang="en-US" sz="1400" baseline="0" dirty="0" smtClean="0"/>
                        <a:t> RELATIONSHIPS/ CODE OF PROPER CONDUCT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FOUNDATION FOR CHINESE GOVERNMENT AND SOCIAL ORDER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JUDAISM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 OF DAVID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TORAH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TEN COMMANDMENTS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MONOTHEISTIC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MAJOR</a:t>
                      </a:r>
                      <a:r>
                        <a:rPr lang="en-US" sz="1400" baseline="0" dirty="0" smtClean="0"/>
                        <a:t> FIGURE: ABRAHAM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HEBREW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ISLAM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 AND CRESCENT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MONOTHESISTIC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MAJOR FIGURE- MUHHAMED </a:t>
                      </a:r>
                    </a:p>
                    <a:p>
                      <a:r>
                        <a:rPr lang="en-US" sz="1400" baseline="0" dirty="0" smtClean="0"/>
                        <a:t>5 PILLARS: CHARITY, TESTIMONY, PRAYER, FAST, PILIGRIMAGE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PILGRIMAGE</a:t>
                      </a:r>
                      <a:r>
                        <a:rPr lang="en-US" sz="1400" baseline="0" dirty="0" smtClean="0"/>
                        <a:t> TO MECCA</a:t>
                      </a:r>
                      <a:endParaRPr lang="en-US" sz="1400" dirty="0"/>
                    </a:p>
                  </a:txBody>
                  <a:tcPr/>
                </a:tc>
              </a:tr>
              <a:tr h="750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CHRISTIANITY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HOLY CROSS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BIBLE</a:t>
                      </a:r>
                    </a:p>
                    <a:p>
                      <a:r>
                        <a:rPr lang="en-US" sz="1400" dirty="0" smtClean="0"/>
                        <a:t>TEN COMMANDMENTS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MONOTHEISTIC</a:t>
                      </a:r>
                    </a:p>
                    <a:p>
                      <a:r>
                        <a:rPr lang="en-US" sz="1400" dirty="0" smtClean="0"/>
                        <a:t>MAJOR FIGURE- JESUS</a:t>
                      </a:r>
                    </a:p>
                    <a:p>
                      <a:r>
                        <a:rPr lang="en-US" sz="1400" dirty="0" smtClean="0"/>
                        <a:t>(SON</a:t>
                      </a:r>
                      <a:r>
                        <a:rPr lang="en-US" sz="1400" baseline="0" dirty="0" smtClean="0"/>
                        <a:t> OF GOD)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LARGEST RELIGION</a:t>
                      </a:r>
                      <a:r>
                        <a:rPr lang="en-US" sz="1400" baseline="0" dirty="0" smtClean="0"/>
                        <a:t> IN THE WORLD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8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Cultural diffusion- process in which a new idea or a product spreads from one culture to another</a:t>
            </a:r>
          </a:p>
          <a:p>
            <a:r>
              <a:rPr lang="en-US" dirty="0" smtClean="0"/>
              <a:t>Bantu migration- Bantu speaking peoples moved from what is now southeastern Nigeria southward and eastward throughout southern Africa, spreading language and culture</a:t>
            </a:r>
          </a:p>
          <a:p>
            <a:r>
              <a:rPr lang="en-US" dirty="0" smtClean="0"/>
              <a:t>Slash-and-burn farming- a patch of forest or grassland is cut down and burned.  The ashes are mixed with the soil to create a fertile garden area. When the soil loses its fertility, farmers move to another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6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 AND SONG </a:t>
            </a:r>
            <a:r>
              <a:rPr lang="en-US" dirty="0" smtClean="0"/>
              <a:t>DYNASTIES in Ancient China</a:t>
            </a:r>
            <a:br>
              <a:rPr lang="en-US" dirty="0" smtClean="0"/>
            </a:br>
            <a:r>
              <a:rPr lang="en-US" dirty="0" smtClean="0"/>
              <a:t> (Not </a:t>
            </a:r>
            <a:r>
              <a:rPr lang="en-US" dirty="0" err="1" smtClean="0"/>
              <a:t>Tegan</a:t>
            </a:r>
            <a:r>
              <a:rPr lang="en-US" dirty="0" smtClean="0"/>
              <a:t> and Sara, Monica)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GENTRY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CIVIL SERVICE</a:t>
            </a:r>
          </a:p>
          <a:p>
            <a:endParaRPr lang="en-US" dirty="0"/>
          </a:p>
          <a:p>
            <a:r>
              <a:rPr lang="en-US" dirty="0" smtClean="0"/>
              <a:t>MERCHANTS</a:t>
            </a:r>
          </a:p>
          <a:p>
            <a:pPr lvl="1"/>
            <a:r>
              <a:rPr lang="en-US" dirty="0" smtClean="0"/>
              <a:t>TRADERS, ARTISANS, SHOPKEEPERS</a:t>
            </a:r>
          </a:p>
          <a:p>
            <a:endParaRPr lang="en-US" dirty="0"/>
          </a:p>
          <a:p>
            <a:r>
              <a:rPr lang="en-US" dirty="0" smtClean="0"/>
              <a:t>PEASANTS</a:t>
            </a:r>
          </a:p>
          <a:p>
            <a:pPr lvl="1"/>
            <a:r>
              <a:rPr lang="en-US" dirty="0" smtClean="0"/>
              <a:t>FARMERS, SOLDIERS, LABORERS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1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Byzantine Empire (“fall of Rome” 5</a:t>
            </a:r>
            <a:r>
              <a:rPr lang="en-US" baseline="30000" dirty="0" smtClean="0"/>
              <a:t>th</a:t>
            </a:r>
            <a:r>
              <a:rPr lang="en-US" dirty="0" smtClean="0"/>
              <a:t> century- 1453 when Constantinople taken by Ottomans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6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395 A.D., Roman empire split between East and West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century- Western Rome overrun by Germanic invaders</a:t>
            </a:r>
          </a:p>
          <a:p>
            <a:r>
              <a:rPr lang="en-US" dirty="0" smtClean="0"/>
              <a:t>Constantinople- capital of Byzantium</a:t>
            </a:r>
          </a:p>
          <a:p>
            <a:r>
              <a:rPr lang="en-US" dirty="0" smtClean="0"/>
              <a:t>Justinian’s Code- laws created by King Justinian (modeled after 12 tables from Roman Republic)</a:t>
            </a:r>
          </a:p>
          <a:p>
            <a:r>
              <a:rPr lang="en-US" dirty="0" smtClean="0"/>
              <a:t>Preservation of Greco-Roman Culture</a:t>
            </a:r>
          </a:p>
          <a:p>
            <a:pPr lvl="1"/>
            <a:r>
              <a:rPr lang="en-US" dirty="0" smtClean="0"/>
              <a:t>Studied Greek/Roman art, literature and theater after thos</a:t>
            </a:r>
            <a:r>
              <a:rPr lang="en-US" dirty="0" smtClean="0"/>
              <a:t>e empires collapsed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584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effect on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Orthodox Christian Church </a:t>
            </a:r>
          </a:p>
          <a:p>
            <a:pPr lvl="1"/>
            <a:r>
              <a:rPr lang="en-US" dirty="0"/>
              <a:t>Influence in government, competed for power with king</a:t>
            </a:r>
          </a:p>
          <a:p>
            <a:pPr lvl="1"/>
            <a:r>
              <a:rPr lang="en-US" dirty="0"/>
              <a:t>Split with Roman Catholic Church</a:t>
            </a:r>
          </a:p>
          <a:p>
            <a:pPr lvl="1"/>
            <a:r>
              <a:rPr lang="en-US" dirty="0"/>
              <a:t>By 850s, Byzantine culture spreads to Russia</a:t>
            </a:r>
          </a:p>
          <a:p>
            <a:r>
              <a:rPr lang="en-US" dirty="0" smtClean="0"/>
              <a:t>Cyrillic alphabet- foundation for all Slavic language alphabet</a:t>
            </a:r>
          </a:p>
          <a:p>
            <a:r>
              <a:rPr lang="en-US" dirty="0" smtClean="0"/>
              <a:t>Orthodox Christianity- became biggest church in Russia</a:t>
            </a:r>
          </a:p>
          <a:p>
            <a:r>
              <a:rPr lang="en-US" dirty="0" smtClean="0"/>
              <a:t>Autocratic government, monarchy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0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3431" cy="5938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Golden Age of Islam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47071"/>
              </p:ext>
            </p:extLst>
          </p:nvPr>
        </p:nvGraphicFramePr>
        <p:xfrm>
          <a:off x="1524000" y="786667"/>
          <a:ext cx="6096000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r>
                        <a:rPr lang="en-US" baseline="0" dirty="0" smtClean="0"/>
                        <a:t> AND LITERATURE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 A SCHOOL CALLED “HOUSE OF WISDOM”, TRANSLATED CLASSICS INTO ARABIC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AND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ADVANCES IN ARCHITECTURE</a:t>
                      </a:r>
                    </a:p>
                    <a:p>
                      <a:r>
                        <a:rPr lang="en-US" dirty="0" smtClean="0"/>
                        <a:t>CREATED</a:t>
                      </a:r>
                      <a:r>
                        <a:rPr lang="en-US" baseline="0" dirty="0" smtClean="0"/>
                        <a:t> ALGEBRA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CREATED MEDICAL TEXTBOOKS</a:t>
                      </a:r>
                    </a:p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UP BANKS</a:t>
                      </a:r>
                    </a:p>
                    <a:p>
                      <a:r>
                        <a:rPr lang="en-US" dirty="0" smtClean="0"/>
                        <a:t>USED CHECKS</a:t>
                      </a:r>
                    </a:p>
                    <a:p>
                      <a:r>
                        <a:rPr lang="en-US" dirty="0" smtClean="0"/>
                        <a:t>EXTENSIVE TRADE ROUTES THROUGH ASIA, ARICA,</a:t>
                      </a:r>
                      <a:r>
                        <a:rPr lang="en-US" baseline="0" dirty="0" smtClean="0"/>
                        <a:t> EUROPE, LED TO CULTURAL DIFFUSION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ISLAMIC LAWS</a:t>
                      </a:r>
                      <a:r>
                        <a:rPr lang="en-US" baseline="0" dirty="0" smtClean="0"/>
                        <a:t> MODELED FROM THE KORAN</a:t>
                      </a:r>
                    </a:p>
                    <a:p>
                      <a:r>
                        <a:rPr lang="en-US" baseline="0" dirty="0" smtClean="0"/>
                        <a:t>LEADERS CALLED CALIPHS (DESCENDANTS/SUCCESSORS OF MUHAMMED)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52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667</Words>
  <Application>Microsoft Macintosh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Regents prep yeah!!!!!!!!!</vt:lpstr>
      <vt:lpstr> NEOLITHIC REVOLUTION!</vt:lpstr>
      <vt:lpstr>PowerPoint Presentation</vt:lpstr>
      <vt:lpstr>PowerPoint Presentation</vt:lpstr>
      <vt:lpstr>PowerPoint Presentation</vt:lpstr>
      <vt:lpstr>TANG AND SONG DYNASTIES in Ancient China  (Not Tegan and Sara, Monica)</vt:lpstr>
      <vt:lpstr>Byzantine Empire (“fall of Rome” 5th century- 1453 when Constantinople taken by Ottomans</vt:lpstr>
      <vt:lpstr>Byzantine effect on Russia</vt:lpstr>
      <vt:lpstr>Golden Age of Islam</vt:lpstr>
      <vt:lpstr>JAPAN</vt:lpstr>
      <vt:lpstr>Japanese Feudalism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2013-05-03T15:02:22Z</dcterms:created>
  <dcterms:modified xsi:type="dcterms:W3CDTF">2013-05-04T14:56:25Z</dcterms:modified>
</cp:coreProperties>
</file>