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69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32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826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1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8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62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5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9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2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FE51F-B6DF-7F49-9F06-4BE7C2A298B5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354A-5D3E-934C-A7A5-7BF29A75F2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56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How can we act as sociologists to determine what the river valley civilizations valued?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6610" y="2797766"/>
            <a:ext cx="8021590" cy="317477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Mind Spark:  What do you value in your life?  Take a second to write the 3 things that you most value.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03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Sociology: </a:t>
            </a:r>
            <a:r>
              <a:rPr lang="en-US" sz="4400" dirty="0"/>
              <a:t>the study of the development, structure, and functioning of human </a:t>
            </a:r>
            <a:r>
              <a:rPr lang="en-US" sz="4400" dirty="0" smtClean="0"/>
              <a:t>society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26766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smtClean="0"/>
              <a:t>groups or partners, </a:t>
            </a:r>
            <a:r>
              <a:rPr lang="en-US" dirty="0" smtClean="0"/>
              <a:t>read the documents for each river valley civilization and try to determine what they valued.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Include </a:t>
            </a:r>
            <a:r>
              <a:rPr lang="en-US" dirty="0" smtClean="0"/>
              <a:t>evidence in the left hand column and your analysis in the right.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26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" y="558801"/>
            <a:ext cx="9131846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21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Based on your inquiry, name 5 characteristics that all the river valley civilizations shared.  Why were they so important?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7057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113</Words>
  <Application>Microsoft Macintosh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Aim: How can we act as sociologists to determine what the river valley civilizations valued?</vt:lpstr>
      <vt:lpstr>PowerPoint Presentation</vt:lpstr>
      <vt:lpstr>PowerPoint Presentation</vt:lpstr>
      <vt:lpstr>PowerPoint Presentation</vt:lpstr>
      <vt:lpstr>PowerPoint Presentation</vt:lpstr>
    </vt:vector>
  </TitlesOfParts>
  <Company>NYC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How can we act as sociologists to determine what the river valley civilizations valued?</dc:title>
  <dc:creator>User</dc:creator>
  <cp:lastModifiedBy>User</cp:lastModifiedBy>
  <cp:revision>4</cp:revision>
  <dcterms:created xsi:type="dcterms:W3CDTF">2013-11-08T11:30:25Z</dcterms:created>
  <dcterms:modified xsi:type="dcterms:W3CDTF">2013-11-09T16:01:20Z</dcterms:modified>
</cp:coreProperties>
</file>