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5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8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6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5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1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7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851B-F78D-6747-B1D9-62C400725163}" type="datetimeFigureOut">
              <a:rPr lang="en-US" smtClean="0"/>
              <a:t>5/25/13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0C04-C83E-0046-BE96-111063D5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2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Revolution- time when there was a change in Scientific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Copernicus- Heliocentric </a:t>
            </a:r>
            <a:r>
              <a:rPr lang="en-US" dirty="0" smtClean="0"/>
              <a:t>theory, Polish astronomer who became interested in old Greek idea that sun was at the center of the univers</a:t>
            </a:r>
            <a:r>
              <a:rPr lang="en-US" dirty="0" smtClean="0"/>
              <a:t>e (heliocentric) 1543</a:t>
            </a:r>
            <a:endParaRPr lang="en-US" dirty="0" smtClean="0"/>
          </a:p>
          <a:p>
            <a:r>
              <a:rPr lang="en-US" dirty="0" smtClean="0"/>
              <a:t>Galileo- </a:t>
            </a:r>
            <a:r>
              <a:rPr lang="en-US" dirty="0" smtClean="0"/>
              <a:t>built telescope in 1609 to study heavens. Published book in 1632 that supported Copernicus.  </a:t>
            </a:r>
            <a:r>
              <a:rPr lang="en-US" dirty="0" smtClean="0"/>
              <a:t>Inquisition threatened him with torture, Galileo signed confession, lived rest of life under house arrest</a:t>
            </a:r>
            <a:endParaRPr lang="en-US" dirty="0" smtClean="0"/>
          </a:p>
          <a:p>
            <a:r>
              <a:rPr lang="en-US" dirty="0" smtClean="0"/>
              <a:t>Newton- </a:t>
            </a:r>
            <a:r>
              <a:rPr lang="en-US" dirty="0" smtClean="0"/>
              <a:t>English scientist who published Laws </a:t>
            </a:r>
            <a:r>
              <a:rPr lang="en-US" dirty="0" smtClean="0"/>
              <a:t>of Motion, </a:t>
            </a:r>
            <a:r>
              <a:rPr lang="en-US" dirty="0" smtClean="0"/>
              <a:t>described laws of </a:t>
            </a:r>
            <a:r>
              <a:rPr lang="en-US" dirty="0" smtClean="0"/>
              <a:t>g</a:t>
            </a:r>
            <a:r>
              <a:rPr lang="en-US" dirty="0" smtClean="0"/>
              <a:t>ravity, published in 1687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4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Scientific Revolution changed the way Europeans looked at the world because it continued the questioning spirit of the Renaissance and challenged the </a:t>
            </a:r>
            <a:r>
              <a:rPr lang="en-US" dirty="0" smtClean="0"/>
              <a:t>church</a:t>
            </a:r>
            <a:endParaRPr lang="en-US" dirty="0" smtClean="0"/>
          </a:p>
          <a:p>
            <a:r>
              <a:rPr lang="en-US" dirty="0" smtClean="0"/>
              <a:t>Scientific led to the Enlightenment because it was questioning institutions that had held sway during middle ages (church, monarchy)</a:t>
            </a:r>
          </a:p>
          <a:p>
            <a:r>
              <a:rPr lang="en-US" dirty="0" smtClean="0"/>
              <a:t>If natural laws governed the way the physical world worked, then humans were given </a:t>
            </a:r>
            <a:r>
              <a:rPr lang="en-US" b="1" dirty="0" smtClean="0"/>
              <a:t>natural rights</a:t>
            </a:r>
            <a:r>
              <a:rPr lang="en-US" dirty="0" smtClean="0"/>
              <a:t>.  This would influence NEW POLITICAL IDEAS of questioning the king’s DIVINE RIGHT.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7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Enlightenment:  intellectual movement of a shift in European </a:t>
            </a:r>
            <a:r>
              <a:rPr lang="en-US" dirty="0" smtClean="0"/>
              <a:t>thoughts on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125"/>
            <a:ext cx="8229600" cy="52228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John Locke- English thinker, Natural rights: Life, liberty and property.  Influenced Thomas Jefferson.  Wrote Treatise of Government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French </a:t>
            </a:r>
            <a:r>
              <a:rPr lang="en-US" b="1" dirty="0" smtClean="0"/>
              <a:t>Philosophes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b="1" dirty="0" smtClean="0"/>
              <a:t>Montesquieu</a:t>
            </a:r>
            <a:r>
              <a:rPr lang="en-US" dirty="0" smtClean="0"/>
              <a:t>- separation of powers in government,  branches of government (legislative, judicial, executive) checks and balances</a:t>
            </a:r>
          </a:p>
          <a:p>
            <a:pPr lvl="1"/>
            <a:r>
              <a:rPr lang="en-US" b="1" dirty="0" smtClean="0"/>
              <a:t>Voltaire</a:t>
            </a:r>
            <a:r>
              <a:rPr lang="en-US" dirty="0" smtClean="0"/>
              <a:t>- freedom of speech, separation of church and state, “I do not agree with what you have to say but I will fight to the death for your right to say it”</a:t>
            </a:r>
          </a:p>
          <a:p>
            <a:r>
              <a:rPr lang="en-US" dirty="0" smtClean="0"/>
              <a:t>All of these Enlightenment thinkers were going against </a:t>
            </a:r>
            <a:r>
              <a:rPr lang="en-US" b="1" dirty="0" smtClean="0"/>
              <a:t>Thomas Hobbes</a:t>
            </a:r>
            <a:r>
              <a:rPr lang="en-US" dirty="0" smtClean="0"/>
              <a:t> who believed in </a:t>
            </a:r>
            <a:r>
              <a:rPr lang="en-US" b="1" dirty="0" smtClean="0"/>
              <a:t>ABSOLUTE MONARCHY</a:t>
            </a:r>
            <a:r>
              <a:rPr lang="en-US" dirty="0" smtClean="0"/>
              <a:t> and </a:t>
            </a:r>
            <a:r>
              <a:rPr lang="en-US" b="1" dirty="0" smtClean="0"/>
              <a:t>DIVINE RIGHT</a:t>
            </a:r>
            <a:r>
              <a:rPr lang="en-US" dirty="0" smtClean="0"/>
              <a:t>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9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Enlightenment’s </a:t>
            </a:r>
            <a:r>
              <a:rPr lang="en-US" dirty="0" smtClean="0"/>
              <a:t>impact- INFLUENCED ALL OF DEEZ!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American </a:t>
            </a:r>
            <a:r>
              <a:rPr lang="en-US" sz="4400" dirty="0" smtClean="0"/>
              <a:t>Revolution (1776-1781)</a:t>
            </a:r>
            <a:endParaRPr lang="en-US" sz="4400" dirty="0" smtClean="0"/>
          </a:p>
          <a:p>
            <a:r>
              <a:rPr lang="en-US" sz="4400" dirty="0" smtClean="0"/>
              <a:t>French Revolution (1789-1799)</a:t>
            </a:r>
          </a:p>
          <a:p>
            <a:r>
              <a:rPr lang="en-US" sz="4400" dirty="0" smtClean="0"/>
              <a:t>Revolutions in Latin America </a:t>
            </a:r>
            <a:r>
              <a:rPr lang="en-US" sz="4400" dirty="0" smtClean="0"/>
              <a:t>(Haitian (1791-1801), Revolutions in South </a:t>
            </a:r>
            <a:r>
              <a:rPr lang="en-US" sz="4400" dirty="0" err="1" smtClean="0"/>
              <a:t>Murica</a:t>
            </a:r>
            <a:r>
              <a:rPr lang="en-US" sz="4400" dirty="0" smtClean="0"/>
              <a:t> (1817-1824), Mexican Independence (1821)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403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Political: King Louis XIV, poor leadership</a:t>
            </a:r>
          </a:p>
          <a:p>
            <a:r>
              <a:rPr lang="en-US" dirty="0" smtClean="0"/>
              <a:t>Social:  Estates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Clergy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Nobility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EVERYONE ELSE 98% (from mid class Bourgeoisie to peasants)</a:t>
            </a:r>
          </a:p>
          <a:p>
            <a:pPr lvl="1"/>
            <a:r>
              <a:rPr lang="en-US" dirty="0" smtClean="0"/>
              <a:t>Economic:  France in Debt from helping in American Revolution, opulent spending (Versailles)</a:t>
            </a:r>
          </a:p>
          <a:p>
            <a:pPr lvl="1"/>
            <a:r>
              <a:rPr lang="en-US" dirty="0" smtClean="0"/>
              <a:t>Third Estate pays all 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5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&gt; Storming </a:t>
            </a:r>
            <a:r>
              <a:rPr lang="en-US" dirty="0" smtClean="0"/>
              <a:t>of the Bastille</a:t>
            </a:r>
          </a:p>
          <a:p>
            <a:pPr marL="0" indent="0">
              <a:buNone/>
            </a:pPr>
            <a:r>
              <a:rPr lang="en-US" dirty="0" smtClean="0"/>
              <a:t>&gt; Tennis </a:t>
            </a:r>
            <a:r>
              <a:rPr lang="en-US" dirty="0" smtClean="0"/>
              <a:t>Court Oath</a:t>
            </a:r>
          </a:p>
          <a:p>
            <a:pPr marL="0" indent="0">
              <a:buNone/>
            </a:pPr>
            <a:r>
              <a:rPr lang="en-US" dirty="0" smtClean="0"/>
              <a:t>&gt; Reign </a:t>
            </a:r>
            <a:r>
              <a:rPr lang="en-US" dirty="0" smtClean="0"/>
              <a:t>of Terror (Robespierre)</a:t>
            </a:r>
          </a:p>
          <a:p>
            <a:pPr marL="0" indent="0">
              <a:buNone/>
            </a:pPr>
            <a:r>
              <a:rPr lang="en-US" dirty="0" smtClean="0"/>
              <a:t>&gt; Napoleon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Napoleonic </a:t>
            </a:r>
            <a:r>
              <a:rPr lang="en-US" dirty="0" smtClean="0"/>
              <a:t>Code:  limited certain rights to recreate order, mandating education</a:t>
            </a:r>
          </a:p>
          <a:p>
            <a:r>
              <a:rPr lang="en-US" dirty="0" smtClean="0"/>
              <a:t>Napoleon- inspired NATIONALISM, intense pride in one’s country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9" y="2060575"/>
            <a:ext cx="1381125" cy="1357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0" y="2927868"/>
            <a:ext cx="1174749" cy="13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American Revolutions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American and French revolutions inspired those in Latin America</a:t>
            </a:r>
          </a:p>
          <a:p>
            <a:endParaRPr lang="en-US" dirty="0"/>
          </a:p>
          <a:p>
            <a:r>
              <a:rPr lang="en-US" dirty="0" smtClean="0"/>
              <a:t>Toussaint </a:t>
            </a:r>
            <a:r>
              <a:rPr lang="en-US" dirty="0" err="1" smtClean="0"/>
              <a:t>L’Ouverture</a:t>
            </a:r>
            <a:endParaRPr lang="en-US" dirty="0" smtClean="0"/>
          </a:p>
          <a:p>
            <a:pPr lvl="1"/>
            <a:r>
              <a:rPr lang="en-US" dirty="0" smtClean="0"/>
              <a:t>Led Haitian revolution against France</a:t>
            </a:r>
          </a:p>
          <a:p>
            <a:pPr lvl="1"/>
            <a:r>
              <a:rPr lang="en-US" dirty="0" smtClean="0"/>
              <a:t>Was a former slave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Simon Bolivar- wealthy Venezuelan </a:t>
            </a:r>
            <a:r>
              <a:rPr lang="en-US" b="1" dirty="0" smtClean="0"/>
              <a:t>Creole (Spanish born in Latin America)</a:t>
            </a:r>
            <a:r>
              <a:rPr lang="en-US" dirty="0" smtClean="0"/>
              <a:t> who led </a:t>
            </a:r>
            <a:r>
              <a:rPr lang="en-US" dirty="0" smtClean="0"/>
              <a:t>South American Revolution against Spain, gained </a:t>
            </a:r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Along with Jose de San Martin, an Argentinian, they drove the Spanish out and the future countries of Venezuela, Colombia, Panama, and Ecuador were united as Gran Colombia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75" y="2696137"/>
            <a:ext cx="1047750" cy="155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816" y="0"/>
            <a:ext cx="1595968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508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Scientific Revolution- time when there was a change in Scientific thought</vt:lpstr>
      <vt:lpstr>PowerPoint Presentation</vt:lpstr>
      <vt:lpstr>Enlightenment:  intellectual movement of a shift in European thoughts on politics</vt:lpstr>
      <vt:lpstr>The Enlightenment’s impact- INFLUENCED ALL OF DEEZ!</vt:lpstr>
      <vt:lpstr>The French Revolution</vt:lpstr>
      <vt:lpstr>PowerPoint Presentation</vt:lpstr>
      <vt:lpstr>PowerPoint Presentation</vt:lpstr>
      <vt:lpstr>Latin American Revolutions 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2013-05-24T13:28:07Z</dcterms:created>
  <dcterms:modified xsi:type="dcterms:W3CDTF">2013-05-25T15:00:46Z</dcterms:modified>
</cp:coreProperties>
</file>