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9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8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8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7658-C723-8D4C-9B58-2553141CF5D2}" type="datetimeFigureOut">
              <a:rPr lang="en-US" smtClean="0"/>
              <a:t>6/8/13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7ECA3-35FF-F540-8496-9B2F8107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1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Appeasement- giving in to your enemy with hopes of stopping war</a:t>
            </a:r>
          </a:p>
          <a:p>
            <a:r>
              <a:rPr lang="en-US" dirty="0" smtClean="0"/>
              <a:t>Blitzkrieg- “lightning war”, Germany employed blitzkrieg in Battle of Britain</a:t>
            </a:r>
          </a:p>
          <a:p>
            <a:r>
              <a:rPr lang="en-US" dirty="0" smtClean="0"/>
              <a:t>Axis- Germany, Italy, Japan</a:t>
            </a:r>
          </a:p>
          <a:p>
            <a:r>
              <a:rPr lang="en-US" dirty="0" smtClean="0"/>
              <a:t>Allies- Great Britain, France (taken over quickly by Germany- Vichy France, U.S.S.R. (Germany breaks non-aggression pact by attacking Russian- which was something he should have learned from Napoleon that you don’t do), U.S. after Pearl Harbor bombed by Imperialist Japan</a:t>
            </a:r>
          </a:p>
        </p:txBody>
      </p:sp>
    </p:spTree>
    <p:extLst>
      <p:ext uri="{BB962C8B-B14F-4D97-AF65-F5344CB8AC3E}">
        <p14:creationId xmlns:p14="http://schemas.microsoft.com/office/powerpoint/2010/main" val="150706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D-Day- Allies push from the Western Front by invading Normandy</a:t>
            </a:r>
          </a:p>
          <a:p>
            <a:r>
              <a:rPr lang="en-US" dirty="0" smtClean="0"/>
              <a:t>In the Pacific Allies pursued a </a:t>
            </a:r>
            <a:r>
              <a:rPr lang="en-US" dirty="0" err="1" smtClean="0"/>
              <a:t>campaing</a:t>
            </a:r>
            <a:r>
              <a:rPr lang="en-US" dirty="0" smtClean="0"/>
              <a:t> of island hopping after war in Europe was virtually over, finally over after dropping atomic bomb on Hiroshima and then Nagasaki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46170"/>
              </p:ext>
            </p:extLst>
          </p:nvPr>
        </p:nvGraphicFramePr>
        <p:xfrm>
          <a:off x="0" y="-2"/>
          <a:ext cx="9144000" cy="779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443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Holocaust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Darfur</a:t>
                      </a:r>
                      <a:endParaRPr lang="en-US" dirty="0"/>
                    </a:p>
                  </a:txBody>
                  <a:tcPr/>
                </a:tc>
              </a:tr>
              <a:tr h="1105198">
                <a:tc>
                  <a:txBody>
                    <a:bodyPr/>
                    <a:lstStyle/>
                    <a:p>
                      <a:r>
                        <a:rPr lang="en-US" dirty="0" smtClean="0"/>
                        <a:t>VICTIMS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OPPRESSORS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JEWS,</a:t>
                      </a:r>
                      <a:r>
                        <a:rPr lang="en-US" sz="1200" baseline="0" dirty="0" smtClean="0"/>
                        <a:t> GYPSIES, HOMOSEXUALS, DISABLED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NAZI PARTY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ARMENIANS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OTTOMAN TURKS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KHMER ROUGE (POL POT)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TUTSIS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HUTUS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DARFURIANS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SUDANESE GOV’T</a:t>
                      </a:r>
                      <a:endParaRPr lang="en-US" dirty="0"/>
                    </a:p>
                  </a:txBody>
                  <a:tcPr/>
                </a:tc>
              </a:tr>
              <a:tr h="1286649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MURDER/TORTURE/GHETTOS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FORCED</a:t>
                      </a:r>
                      <a:r>
                        <a:rPr lang="en-US" baseline="0" dirty="0" smtClean="0"/>
                        <a:t> MARCHES, 600,000 DIED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4170"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1938-1945</a:t>
                      </a:r>
                      <a:r>
                        <a:rPr lang="en-US" baseline="0" dirty="0" smtClean="0"/>
                        <a:t> DURING WWII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1915 DURING WWI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1975-79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</a:tr>
              <a:tr h="1286648"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OTTOMAN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RWANDA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SUDAN</a:t>
                      </a:r>
                      <a:endParaRPr lang="en-US" dirty="0"/>
                    </a:p>
                  </a:txBody>
                  <a:tcPr/>
                </a:tc>
              </a:tr>
              <a:tr h="1567072"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ANTI-SEMITISM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ARMENIANS USPPORTED RUSSIA IN WWI, OTTOMANS SUPPORTED 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COMMUNIST CONTROL TACTIC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BELGIAN COLONIA</a:t>
                      </a:r>
                      <a:r>
                        <a:rPr lang="en-US" baseline="0" dirty="0" smtClean="0"/>
                        <a:t> DIFFERENCES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RACIAL/ETHNIC AFRICAN VS. </a:t>
                      </a:r>
                      <a:r>
                        <a:rPr lang="en-US" smtClean="0"/>
                        <a:t>ARAB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9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Cold War between U.S.A.! And U.S.S.R.! (Soviet Union)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Cold war began when the Soviet Union and U.S. emerged as leading superpowers after WWII</a:t>
            </a:r>
          </a:p>
          <a:p>
            <a:r>
              <a:rPr lang="en-US" dirty="0" smtClean="0"/>
              <a:t>Capitalist airlift supplies to capitalist West Berlin</a:t>
            </a:r>
          </a:p>
          <a:p>
            <a:r>
              <a:rPr lang="en-US" dirty="0" smtClean="0"/>
              <a:t>Truman Doctrine- written by President Truman whose goal was to CONTAIN communism to stop the DOMINO THEORY</a:t>
            </a:r>
          </a:p>
          <a:p>
            <a:r>
              <a:rPr lang="en-US" dirty="0" smtClean="0"/>
              <a:t>Marshall Plan- U.S.A. provided economic aid to countries to help them resist communism after WWII</a:t>
            </a:r>
          </a:p>
          <a:p>
            <a:r>
              <a:rPr lang="en-US" dirty="0" smtClean="0"/>
              <a:t>Alliances- Communist Warsaw Pact vs. Capitalist NATO (North Atlantic Treaty Organization)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8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SPOTS of </a:t>
            </a:r>
            <a:r>
              <a:rPr lang="en-US" dirty="0" err="1" smtClean="0"/>
              <a:t>ze</a:t>
            </a:r>
            <a:r>
              <a:rPr lang="en-US" dirty="0" smtClean="0"/>
              <a:t> Cold War!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68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Cuba!</a:t>
            </a:r>
          </a:p>
          <a:p>
            <a:pPr lvl="1"/>
            <a:r>
              <a:rPr lang="en-US" dirty="0" smtClean="0"/>
              <a:t>Bay of Pigs- </a:t>
            </a:r>
            <a:r>
              <a:rPr lang="en-US" dirty="0" err="1" smtClean="0"/>
              <a:t>Prez</a:t>
            </a:r>
            <a:r>
              <a:rPr lang="en-US" dirty="0"/>
              <a:t> </a:t>
            </a:r>
            <a:r>
              <a:rPr lang="en-US" dirty="0" smtClean="0"/>
              <a:t>JFK provides weapons to </a:t>
            </a:r>
            <a:r>
              <a:rPr lang="en-US" dirty="0" err="1" smtClean="0"/>
              <a:t>uban</a:t>
            </a:r>
            <a:r>
              <a:rPr lang="en-US" dirty="0" smtClean="0"/>
              <a:t> exiles who try to take over government- it was, as bros say, an  Epic Fail </a:t>
            </a:r>
          </a:p>
          <a:p>
            <a:pPr lvl="1"/>
            <a:r>
              <a:rPr lang="en-US" dirty="0" smtClean="0"/>
              <a:t>Cuban Missile Crisis- Cuba and U.S.S.R. build nuclear missile bases pointed at U.S.A. JFK blockades Cuba/forces </a:t>
            </a:r>
            <a:r>
              <a:rPr lang="en-US" dirty="0" err="1" smtClean="0"/>
              <a:t>Kruschev</a:t>
            </a:r>
            <a:r>
              <a:rPr lang="en-US" dirty="0" smtClean="0"/>
              <a:t> to remove missiles</a:t>
            </a:r>
          </a:p>
          <a:p>
            <a:r>
              <a:rPr lang="en-US" dirty="0" smtClean="0"/>
              <a:t>Korean War!</a:t>
            </a:r>
          </a:p>
          <a:p>
            <a:pPr lvl="1"/>
            <a:r>
              <a:rPr lang="en-US" dirty="0" smtClean="0"/>
              <a:t>North Korea=COMMIE South Korea=CAPITALIST</a:t>
            </a:r>
          </a:p>
          <a:p>
            <a:pPr lvl="1"/>
            <a:r>
              <a:rPr lang="en-US" dirty="0" smtClean="0"/>
              <a:t>U.S.S.R. and China back North Korea, USA back South Korea, remain divided</a:t>
            </a:r>
          </a:p>
          <a:p>
            <a:r>
              <a:rPr lang="en-US" dirty="0" smtClean="0"/>
              <a:t>Vietnam War!</a:t>
            </a:r>
          </a:p>
          <a:p>
            <a:pPr lvl="1"/>
            <a:r>
              <a:rPr lang="en-US" dirty="0" smtClean="0"/>
              <a:t>North Vietnam=COMMIE South Vietnam=CAPITALIST</a:t>
            </a:r>
          </a:p>
          <a:p>
            <a:pPr lvl="1"/>
            <a:r>
              <a:rPr lang="en-US" dirty="0" smtClean="0"/>
              <a:t>N.V. , led by Ho Chi Minh, invades S.V., which is helped by U.S.</a:t>
            </a:r>
          </a:p>
          <a:p>
            <a:pPr lvl="1"/>
            <a:r>
              <a:rPr lang="en-US" dirty="0" smtClean="0"/>
              <a:t>U.S. aid to S.V. is unsuccessful and they are forced to leave, Vietnam remains communist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46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Communist Revolution!!!!!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Mao </a:t>
            </a:r>
            <a:r>
              <a:rPr lang="en-US" dirty="0" err="1" smtClean="0"/>
              <a:t>Tse</a:t>
            </a:r>
            <a:r>
              <a:rPr lang="en-US" dirty="0" smtClean="0"/>
              <a:t> Tong (or Zedong) or Zeta Jones</a:t>
            </a:r>
          </a:p>
          <a:p>
            <a:r>
              <a:rPr lang="en-US" dirty="0" smtClean="0"/>
              <a:t>Led communist overthrow of nationalist government with Red Guards</a:t>
            </a:r>
          </a:p>
          <a:p>
            <a:r>
              <a:rPr lang="en-US" dirty="0" smtClean="0"/>
              <a:t>He wrote the “Little Red Book”, which is the blueprint for communism in China</a:t>
            </a:r>
          </a:p>
          <a:p>
            <a:r>
              <a:rPr lang="en-US" dirty="0" smtClean="0"/>
              <a:t>Great Leap Forward- used to boost industrialization, based on Stalin’s 5 Year Plans, very unsuccessful</a:t>
            </a:r>
          </a:p>
          <a:p>
            <a:r>
              <a:rPr lang="en-US" dirty="0" smtClean="0"/>
              <a:t>Cultural Revolution- Mao purged people (like Stalin’s Great Purge) were were political enemies, many being intellectuals</a:t>
            </a:r>
          </a:p>
          <a:p>
            <a:r>
              <a:rPr lang="en-US" dirty="0" smtClean="0"/>
              <a:t>Overall Mao was totalitarian, boosted economy at expense of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3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Post-Mao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Deng Xiaoping starts a process of de-</a:t>
            </a:r>
            <a:r>
              <a:rPr lang="en-US" dirty="0" err="1" smtClean="0"/>
              <a:t>Maoization</a:t>
            </a:r>
            <a:endParaRPr lang="en-US" dirty="0" smtClean="0"/>
          </a:p>
          <a:p>
            <a:r>
              <a:rPr lang="en-US" dirty="0" smtClean="0"/>
              <a:t>Four Modernizations:</a:t>
            </a:r>
          </a:p>
          <a:p>
            <a:pPr lvl="1"/>
            <a:r>
              <a:rPr lang="en-US" dirty="0" smtClean="0"/>
              <a:t>Advancements in Science/Technology</a:t>
            </a:r>
          </a:p>
          <a:p>
            <a:pPr lvl="1"/>
            <a:r>
              <a:rPr lang="en-US" dirty="0" smtClean="0"/>
              <a:t>Agriculture (Privatization)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Military/Defense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Tinananmen</a:t>
            </a:r>
            <a:r>
              <a:rPr lang="en-US" dirty="0" smtClean="0"/>
              <a:t> Square Massacre- 1989- student protest nonviolently and then crushed by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35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 of the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80’s when I was born- Gorbachev reforms Soviet Union with:</a:t>
            </a:r>
          </a:p>
          <a:p>
            <a:pPr lvl="1"/>
            <a:r>
              <a:rPr lang="en-US" dirty="0" smtClean="0"/>
              <a:t>Perestroika: rebuilding/restructuring of Russian economy, allowing more market-based</a:t>
            </a:r>
          </a:p>
          <a:p>
            <a:pPr lvl="1"/>
            <a:r>
              <a:rPr lang="en-US" dirty="0" smtClean="0"/>
              <a:t>Glasnost: more freedom of speech, less government censorship</a:t>
            </a:r>
          </a:p>
          <a:p>
            <a:pPr lvl="1"/>
            <a:r>
              <a:rPr lang="en-US" dirty="0" smtClean="0"/>
              <a:t>Democratization, </a:t>
            </a:r>
            <a:r>
              <a:rPr lang="en-US" dirty="0" err="1" smtClean="0"/>
              <a:t>kinda</a:t>
            </a:r>
            <a:r>
              <a:rPr lang="en-US" dirty="0" smtClean="0"/>
              <a:t>: citizens allowed to vote for communist leaders, not other parties</a:t>
            </a:r>
          </a:p>
          <a:p>
            <a:r>
              <a:rPr lang="en-US" dirty="0" smtClean="0"/>
              <a:t>Effects of Collapse</a:t>
            </a:r>
          </a:p>
          <a:p>
            <a:pPr lvl="1"/>
            <a:r>
              <a:rPr lang="en-US" dirty="0" smtClean="0"/>
              <a:t>U.S.S.R. collapse and becomes Russian Federation</a:t>
            </a:r>
          </a:p>
          <a:p>
            <a:pPr lvl="1"/>
            <a:r>
              <a:rPr lang="en-US" dirty="0" smtClean="0"/>
              <a:t>Russia becomes capitalist and democratic </a:t>
            </a:r>
          </a:p>
          <a:p>
            <a:pPr lvl="1"/>
            <a:r>
              <a:rPr lang="en-US" dirty="0" smtClean="0"/>
              <a:t>Former communist satellites in eastern Europe/central Asia become independent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6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Long term causes:</a:t>
            </a:r>
          </a:p>
          <a:p>
            <a:pPr lvl="1"/>
            <a:r>
              <a:rPr lang="en-US" dirty="0" smtClean="0"/>
              <a:t>Weakness of Czar Nicholas (Romanov dynasty)</a:t>
            </a:r>
          </a:p>
          <a:p>
            <a:pPr lvl="1"/>
            <a:r>
              <a:rPr lang="en-US" dirty="0" smtClean="0"/>
              <a:t>Lack of support for participation of WWI</a:t>
            </a:r>
          </a:p>
          <a:p>
            <a:pPr lvl="1"/>
            <a:r>
              <a:rPr lang="en-US" dirty="0" smtClean="0"/>
              <a:t>Late to industrialize/troubled economy/ workers protesting (Bloody Sunday)</a:t>
            </a:r>
          </a:p>
          <a:p>
            <a:pPr lvl="1"/>
            <a:r>
              <a:rPr lang="en-US" dirty="0" smtClean="0"/>
              <a:t>Loss in Russo-Japanese War (Before WWI, Japanese more advanced after Meiji Restoration)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Bloody Sunday- peasants protest at Czar’s Winter Palace. Czarina orders massacres.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9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Bolshevik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“Peace, Land, Bread”- SLOGAN</a:t>
            </a:r>
          </a:p>
          <a:p>
            <a:r>
              <a:rPr lang="en-US" dirty="0" smtClean="0"/>
              <a:t>Red Army- Bolsheviks, White Army- Czar/Upper Class</a:t>
            </a:r>
          </a:p>
          <a:p>
            <a:r>
              <a:rPr lang="en-US" dirty="0" smtClean="0"/>
              <a:t>Romanov family murdered- Russia becomes U.S.S.R.</a:t>
            </a:r>
          </a:p>
          <a:p>
            <a:r>
              <a:rPr lang="en-US" dirty="0" smtClean="0"/>
              <a:t>Trotsky commands Red Army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NEP- New Economic Policy- capitalism influences used to transition to communism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9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Totalitarian Rule- one ruler, total power and controls public and private life</a:t>
            </a:r>
          </a:p>
          <a:p>
            <a:r>
              <a:rPr lang="en-US" dirty="0" smtClean="0"/>
              <a:t>Command economy- leader controls economic decisions</a:t>
            </a:r>
          </a:p>
          <a:p>
            <a:r>
              <a:rPr lang="en-US" dirty="0" smtClean="0"/>
              <a:t>Five Year Plan- forced collectivization to industrialize economy to compete with the west</a:t>
            </a:r>
          </a:p>
          <a:p>
            <a:r>
              <a:rPr lang="en-US" dirty="0" smtClean="0"/>
              <a:t>Collectives- farms combined to great large government run farms</a:t>
            </a:r>
          </a:p>
          <a:p>
            <a:endParaRPr lang="en-US" dirty="0"/>
          </a:p>
          <a:p>
            <a:r>
              <a:rPr lang="en-US" dirty="0" smtClean="0"/>
              <a:t>Stalin killed many political enemies in the late 1930’s in the Great Purge.  Stalin starved the Kulaks (wealthy peasants) who refused to collectivize as method of control/intimidation. 3 million died in </a:t>
            </a:r>
            <a:r>
              <a:rPr lang="en-US" smtClean="0"/>
              <a:t>the Ukraine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02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Gandhi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independence</a:t>
            </a:r>
          </a:p>
          <a:p>
            <a:r>
              <a:rPr lang="en-US" dirty="0" smtClean="0"/>
              <a:t>Civil disobedience led to nonviolent protests</a:t>
            </a:r>
          </a:p>
          <a:p>
            <a:r>
              <a:rPr lang="en-US" dirty="0" smtClean="0"/>
              <a:t>End of British imperialism</a:t>
            </a:r>
          </a:p>
          <a:p>
            <a:r>
              <a:rPr lang="en-US" dirty="0" smtClean="0"/>
              <a:t>Unity between Muslims and Hindus </a:t>
            </a:r>
          </a:p>
          <a:p>
            <a:r>
              <a:rPr lang="en-US" dirty="0" smtClean="0"/>
              <a:t>Assassinated by a Hindu radical</a:t>
            </a:r>
          </a:p>
        </p:txBody>
      </p:sp>
    </p:spTree>
    <p:extLst>
      <p:ext uri="{BB962C8B-B14F-4D97-AF65-F5344CB8AC3E}">
        <p14:creationId xmlns:p14="http://schemas.microsoft.com/office/powerpoint/2010/main" val="3117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Apartheid- legal segregation laws that separated blacks and whites. Established by Afrikaner Nationalist government in 1948,  ended in 1991</a:t>
            </a:r>
          </a:p>
          <a:p>
            <a:r>
              <a:rPr lang="en-US" dirty="0" smtClean="0"/>
              <a:t>Nelson Mandela- used civil disobedience against apartheid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black president of South Africa</a:t>
            </a:r>
          </a:p>
          <a:p>
            <a:r>
              <a:rPr lang="en-US" dirty="0" smtClean="0"/>
              <a:t>President F.W. De Klerk ended Apartheid, Mandela won a few years later</a:t>
            </a:r>
          </a:p>
        </p:txBody>
      </p:sp>
    </p:spTree>
    <p:extLst>
      <p:ext uri="{BB962C8B-B14F-4D97-AF65-F5344CB8AC3E}">
        <p14:creationId xmlns:p14="http://schemas.microsoft.com/office/powerpoint/2010/main" val="2346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Kwame Nkrumah- Ghana, non-violence, French, successful, becomes president for life</a:t>
            </a:r>
          </a:p>
          <a:p>
            <a:r>
              <a:rPr lang="en-US" dirty="0" err="1" smtClean="0"/>
              <a:t>Jomo</a:t>
            </a:r>
            <a:r>
              <a:rPr lang="en-US" dirty="0" smtClean="0"/>
              <a:t> Kenyatta- Kenya, used guerrilla warfare, Mao Mao, </a:t>
            </a:r>
            <a:r>
              <a:rPr lang="en-US" smtClean="0"/>
              <a:t>against British</a:t>
            </a:r>
          </a:p>
        </p:txBody>
      </p:sp>
    </p:spTree>
    <p:extLst>
      <p:ext uri="{BB962C8B-B14F-4D97-AF65-F5344CB8AC3E}">
        <p14:creationId xmlns:p14="http://schemas.microsoft.com/office/powerpoint/2010/main" val="311538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Mussolini became fascist dictator of Italy</a:t>
            </a:r>
          </a:p>
          <a:p>
            <a:r>
              <a:rPr lang="en-US" dirty="0" smtClean="0"/>
              <a:t>Created fascist party, becomes totalitarian dictator</a:t>
            </a:r>
          </a:p>
          <a:p>
            <a:r>
              <a:rPr lang="en-US" dirty="0" smtClean="0"/>
              <a:t>Hitler becomes highly influential in national socialist (or Nazi, also, do not confuse with socialist) party</a:t>
            </a:r>
          </a:p>
          <a:p>
            <a:r>
              <a:rPr lang="en-US" dirty="0" smtClean="0"/>
              <a:t>Goes to jail after beer hall putsch, writes Mein </a:t>
            </a:r>
            <a:r>
              <a:rPr lang="en-US" dirty="0" err="1" smtClean="0"/>
              <a:t>Kamf</a:t>
            </a:r>
            <a:r>
              <a:rPr lang="en-US" dirty="0" smtClean="0"/>
              <a:t> (my struggle)</a:t>
            </a:r>
          </a:p>
          <a:p>
            <a:r>
              <a:rPr lang="en-US" dirty="0" smtClean="0"/>
              <a:t>Elected chancellor, then takes complete control after Reichstag fire (false flag)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4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Japan attacks Manchuria for resources</a:t>
            </a:r>
          </a:p>
          <a:p>
            <a:r>
              <a:rPr lang="en-US" dirty="0" smtClean="0"/>
              <a:t>Italy invades Ethiopia, imperialism part of fascist program, wanted to create new Roman empire (fascism comes from Roman word fasces, which was a bundle of rods that symbolized Roman power)</a:t>
            </a:r>
          </a:p>
          <a:p>
            <a:r>
              <a:rPr lang="en-US" dirty="0" smtClean="0"/>
              <a:t>Germany invades </a:t>
            </a:r>
            <a:r>
              <a:rPr lang="en-US" dirty="0" err="1" smtClean="0"/>
              <a:t>Sudetanland</a:t>
            </a:r>
            <a:r>
              <a:rPr lang="en-US" dirty="0" smtClean="0"/>
              <a:t> (Czechoslovakia), then Austria (Anschluss), British follow policy of appeasement, then Hitler invades Poland and WWII starts</a:t>
            </a:r>
          </a:p>
          <a:p>
            <a:r>
              <a:rPr lang="en-US" dirty="0" smtClean="0"/>
              <a:t>Neville Chamberlain- British Prime Minister associated w/ appeasement, Churchill followed, against appeasement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1111</Words>
  <Application>Microsoft Macintosh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Russian Revolution</vt:lpstr>
      <vt:lpstr>Bolshevik Revolution</vt:lpstr>
      <vt:lpstr>PowerPoint Presentation</vt:lpstr>
      <vt:lpstr>Gandhi</vt:lpstr>
      <vt:lpstr>South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Cold War between U.S.A.! And U.S.S.R.! (Soviet Union)</vt:lpstr>
      <vt:lpstr>HOT SPOTS of ze Cold War!</vt:lpstr>
      <vt:lpstr>Chinese Communist Revolution!!!!!</vt:lpstr>
      <vt:lpstr>Post-Mao</vt:lpstr>
      <vt:lpstr>Collapse of the Soviet Union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2013-06-07T15:13:47Z</dcterms:created>
  <dcterms:modified xsi:type="dcterms:W3CDTF">2013-06-08T13:31:12Z</dcterms:modified>
</cp:coreProperties>
</file>